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1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14ECD7-204B-4F2F-A514-2CD629BD44DF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1E55D-44F4-4A9A-844E-0BDA441771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553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1E55D-44F4-4A9A-844E-0BDA44177125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535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3026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698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5006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75665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81405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40932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92298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2463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946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3930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5541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7523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7292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5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9152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839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9196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3487122-59C5-415D-B836-6CE5D9311EC1}" type="datetimeFigureOut">
              <a:rPr lang="en-IN" smtClean="0"/>
              <a:t>25-08-2024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CBB3A02-A551-4FC2-B990-122CF8346C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2841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7A1CE-4AB6-63D0-F8CC-F403A8C68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0589" y="2117921"/>
            <a:ext cx="5518066" cy="2268559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>
                <a:solidFill>
                  <a:srgbClr val="FFC000"/>
                </a:solidFill>
                <a:latin typeface="Algerian" panose="04020705040A02060702" pitchFamily="82" charset="0"/>
              </a:rPr>
              <a:t>Subscription-Based </a:t>
            </a:r>
            <a:br>
              <a:rPr lang="en-IN" dirty="0">
                <a:solidFill>
                  <a:srgbClr val="FFC000"/>
                </a:solidFill>
                <a:latin typeface="Algerian" panose="04020705040A02060702" pitchFamily="82" charset="0"/>
              </a:rPr>
            </a:br>
            <a:r>
              <a:rPr lang="en-IN" dirty="0">
                <a:solidFill>
                  <a:srgbClr val="FFC000"/>
                </a:solidFill>
                <a:latin typeface="Algerian" panose="04020705040A02060702" pitchFamily="82" charset="0"/>
              </a:rPr>
              <a:t>E-Commerce Web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E0CB98-EDD4-DA8C-BC6C-7E5FD01EF1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50" t="8105" r="22831" b="10925"/>
          <a:stretch/>
        </p:blipFill>
        <p:spPr>
          <a:xfrm>
            <a:off x="4907266" y="4665045"/>
            <a:ext cx="1401155" cy="1476622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4A273C-6978-749F-90F1-19978EA30B4E}"/>
              </a:ext>
            </a:extLst>
          </p:cNvPr>
          <p:cNvSpPr txBox="1"/>
          <p:nvPr/>
        </p:nvSpPr>
        <p:spPr>
          <a:xfrm>
            <a:off x="730334" y="5403356"/>
            <a:ext cx="4989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Bahnschrift Light SemiCondensed" panose="020B0502040204020203" pitchFamily="34" charset="0"/>
              </a:rPr>
              <a:t>Team name: Hunters </a:t>
            </a:r>
            <a:endParaRPr lang="en-IN" sz="4000" dirty="0"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49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50448D-4115-D6DB-E2D2-016FE86230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1517" t="26626" r="4425" b="52793"/>
          <a:stretch/>
        </p:blipFill>
        <p:spPr>
          <a:xfrm>
            <a:off x="775007" y="1371600"/>
            <a:ext cx="10465495" cy="355723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1C56A9-85A7-3D13-78B7-4BC27EC453E7}"/>
              </a:ext>
            </a:extLst>
          </p:cNvPr>
          <p:cNvSpPr/>
          <p:nvPr/>
        </p:nvSpPr>
        <p:spPr>
          <a:xfrm>
            <a:off x="1081669" y="4014439"/>
            <a:ext cx="892097" cy="9032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2632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8A3D0-62B6-71C4-B96D-3CA7F5235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latin typeface="Franklin Gothic Medium" panose="020B0603020102020204" pitchFamily="34" charset="0"/>
                <a:cs typeface="Times New Roman" panose="02020603050405020304" pitchFamily="18" charset="0"/>
              </a:rPr>
              <a:t>Team members</a:t>
            </a:r>
            <a:endParaRPr lang="en-IN" b="1" i="1" dirty="0">
              <a:latin typeface="Franklin Gothic Medium" panose="020B0603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F9A967-3B54-C91E-E0D9-9A5F0095F6E7}"/>
              </a:ext>
            </a:extLst>
          </p:cNvPr>
          <p:cNvSpPr txBox="1"/>
          <p:nvPr/>
        </p:nvSpPr>
        <p:spPr>
          <a:xfrm>
            <a:off x="833120" y="2065867"/>
            <a:ext cx="4826000" cy="3442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IN" dirty="0">
                <a:latin typeface="Franklin Gothic Medium" panose="020B0603020102020204" pitchFamily="34" charset="0"/>
              </a:rPr>
              <a:t>Sagar Patil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IN" dirty="0" err="1">
                <a:latin typeface="Franklin Gothic Medium" panose="020B0603020102020204" pitchFamily="34" charset="0"/>
              </a:rPr>
              <a:t>Sanjyot</a:t>
            </a:r>
            <a:r>
              <a:rPr lang="en-IN" dirty="0">
                <a:latin typeface="Franklin Gothic Medium" panose="020B0603020102020204" pitchFamily="34" charset="0"/>
              </a:rPr>
              <a:t> </a:t>
            </a:r>
            <a:r>
              <a:rPr lang="en-IN" dirty="0" err="1">
                <a:latin typeface="Franklin Gothic Medium" panose="020B0603020102020204" pitchFamily="34" charset="0"/>
              </a:rPr>
              <a:t>Kotgire</a:t>
            </a:r>
            <a:endParaRPr lang="en-IN" dirty="0">
              <a:latin typeface="Franklin Gothic Medium" panose="020B0603020102020204" pitchFamily="34" charset="0"/>
            </a:endParaRP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IN" dirty="0">
                <a:latin typeface="Franklin Gothic Medium" panose="020B0603020102020204" pitchFamily="34" charset="0"/>
              </a:rPr>
              <a:t>Shruti Jha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IN" dirty="0">
                <a:latin typeface="Franklin Gothic Medium" panose="020B0603020102020204" pitchFamily="34" charset="0"/>
              </a:rPr>
              <a:t>Samiksha </a:t>
            </a:r>
            <a:r>
              <a:rPr lang="en-IN" dirty="0" err="1">
                <a:latin typeface="Franklin Gothic Medium" panose="020B0603020102020204" pitchFamily="34" charset="0"/>
              </a:rPr>
              <a:t>Wajage</a:t>
            </a:r>
            <a:endParaRPr lang="en-IN" dirty="0">
              <a:latin typeface="Franklin Gothic Medium" panose="020B0603020102020204" pitchFamily="34" charset="0"/>
            </a:endParaRP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IN" dirty="0" err="1">
                <a:latin typeface="Franklin Gothic Medium" panose="020B0603020102020204" pitchFamily="34" charset="0"/>
              </a:rPr>
              <a:t>Aamena</a:t>
            </a:r>
            <a:r>
              <a:rPr lang="en-IN" dirty="0">
                <a:latin typeface="Franklin Gothic Medium" panose="020B0603020102020204" pitchFamily="34" charset="0"/>
              </a:rPr>
              <a:t> Suzzanne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C73AF0-36C0-02D4-E174-65BB9F33AFB8}"/>
              </a:ext>
            </a:extLst>
          </p:cNvPr>
          <p:cNvSpPr txBox="1"/>
          <p:nvPr/>
        </p:nvSpPr>
        <p:spPr>
          <a:xfrm>
            <a:off x="6380480" y="1933787"/>
            <a:ext cx="4826000" cy="4127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Courier New" panose="02070309020205020404" pitchFamily="49" charset="0"/>
              <a:buChar char="o"/>
            </a:pPr>
            <a:r>
              <a:rPr lang="en-IN" dirty="0">
                <a:latin typeface="Franklin Gothic Medium" panose="020B0603020102020204" pitchFamily="34" charset="0"/>
              </a:rPr>
              <a:t>Write </a:t>
            </a:r>
            <a:r>
              <a:rPr lang="en-IN" dirty="0" err="1">
                <a:latin typeface="Franklin Gothic Medium" panose="020B0603020102020204" pitchFamily="34" charset="0"/>
              </a:rPr>
              <a:t>missin</a:t>
            </a:r>
            <a:r>
              <a:rPr lang="en-IN" dirty="0">
                <a:latin typeface="Franklin Gothic Medium" panose="020B0603020102020204" pitchFamily="34" charset="0"/>
              </a:rPr>
              <a:t> names</a:t>
            </a:r>
          </a:p>
          <a:p>
            <a:pPr marL="285750" indent="-285750">
              <a:lnSpc>
                <a:spcPct val="250000"/>
              </a:lnSpc>
              <a:buFont typeface="Courier New" panose="02070309020205020404" pitchFamily="49" charset="0"/>
              <a:buChar char="o"/>
            </a:pPr>
            <a:r>
              <a:rPr lang="en-IN" dirty="0">
                <a:latin typeface="Franklin Gothic Medium" panose="020B0603020102020204" pitchFamily="34" charset="0"/>
              </a:rPr>
              <a:t>Sagar Patil</a:t>
            </a:r>
          </a:p>
          <a:p>
            <a:pPr marL="285750" indent="-285750">
              <a:lnSpc>
                <a:spcPct val="250000"/>
              </a:lnSpc>
              <a:buFont typeface="Courier New" panose="02070309020205020404" pitchFamily="49" charset="0"/>
              <a:buChar char="o"/>
            </a:pPr>
            <a:r>
              <a:rPr lang="en-IN" dirty="0" err="1">
                <a:latin typeface="Franklin Gothic Medium" panose="020B0603020102020204" pitchFamily="34" charset="0"/>
              </a:rPr>
              <a:t>Sanjyot</a:t>
            </a:r>
            <a:r>
              <a:rPr lang="en-IN" dirty="0">
                <a:latin typeface="Franklin Gothic Medium" panose="020B0603020102020204" pitchFamily="34" charset="0"/>
              </a:rPr>
              <a:t> </a:t>
            </a:r>
            <a:r>
              <a:rPr lang="en-IN" dirty="0" err="1">
                <a:latin typeface="Franklin Gothic Medium" panose="020B0603020102020204" pitchFamily="34" charset="0"/>
              </a:rPr>
              <a:t>Kotgire</a:t>
            </a:r>
            <a:endParaRPr lang="en-IN" dirty="0">
              <a:latin typeface="Franklin Gothic Medium" panose="020B0603020102020204" pitchFamily="34" charset="0"/>
            </a:endParaRPr>
          </a:p>
          <a:p>
            <a:pPr marL="285750" indent="-285750">
              <a:lnSpc>
                <a:spcPct val="250000"/>
              </a:lnSpc>
              <a:buFont typeface="Courier New" panose="02070309020205020404" pitchFamily="49" charset="0"/>
              <a:buChar char="o"/>
            </a:pPr>
            <a:r>
              <a:rPr lang="en-IN" dirty="0">
                <a:latin typeface="Franklin Gothic Medium" panose="020B0603020102020204" pitchFamily="34" charset="0"/>
              </a:rPr>
              <a:t>Shruti Jha</a:t>
            </a:r>
          </a:p>
          <a:p>
            <a:pPr marL="285750" indent="-285750">
              <a:lnSpc>
                <a:spcPct val="250000"/>
              </a:lnSpc>
              <a:buFont typeface="Courier New" panose="02070309020205020404" pitchFamily="49" charset="0"/>
              <a:buChar char="o"/>
            </a:pPr>
            <a:r>
              <a:rPr lang="en-IN" dirty="0">
                <a:latin typeface="Franklin Gothic Medium" panose="020B0603020102020204" pitchFamily="34" charset="0"/>
              </a:rPr>
              <a:t>Samiksha </a:t>
            </a:r>
            <a:r>
              <a:rPr lang="en-IN" dirty="0" err="1">
                <a:latin typeface="Franklin Gothic Medium" panose="020B0603020102020204" pitchFamily="34" charset="0"/>
              </a:rPr>
              <a:t>Wajage</a:t>
            </a:r>
            <a:endParaRPr lang="en-IN" dirty="0">
              <a:latin typeface="Franklin Gothic Medium" panose="020B0603020102020204" pitchFamily="34" charset="0"/>
            </a:endParaRPr>
          </a:p>
          <a:p>
            <a:pPr marL="285750" indent="-285750">
              <a:lnSpc>
                <a:spcPct val="250000"/>
              </a:lnSpc>
              <a:buFont typeface="Courier New" panose="02070309020205020404" pitchFamily="49" charset="0"/>
              <a:buChar char="o"/>
            </a:pPr>
            <a:r>
              <a:rPr lang="en-IN" dirty="0" err="1">
                <a:latin typeface="Franklin Gothic Medium" panose="020B0603020102020204" pitchFamily="34" charset="0"/>
              </a:rPr>
              <a:t>Aamena</a:t>
            </a:r>
            <a:r>
              <a:rPr lang="en-IN" dirty="0">
                <a:latin typeface="Franklin Gothic Medium" panose="020B0603020102020204" pitchFamily="34" charset="0"/>
              </a:rPr>
              <a:t> Suzzanne</a:t>
            </a:r>
          </a:p>
        </p:txBody>
      </p:sp>
    </p:spTree>
    <p:extLst>
      <p:ext uri="{BB962C8B-B14F-4D97-AF65-F5344CB8AC3E}">
        <p14:creationId xmlns:p14="http://schemas.microsoft.com/office/powerpoint/2010/main" val="3566827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0DB099-4FF5-E316-7F0F-11759056A03C}"/>
              </a:ext>
            </a:extLst>
          </p:cNvPr>
          <p:cNvSpPr txBox="1"/>
          <p:nvPr/>
        </p:nvSpPr>
        <p:spPr>
          <a:xfrm>
            <a:off x="2164080" y="1570059"/>
            <a:ext cx="93167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project is a web application that represents a subscription-based e-commerce platform. It is designed to streamline the process for customers to order and receive food products on a recurring basis. The platform offers convenience and flexibility by allowing customers to subscribe to regular deliveries of their essential food items, ensuring they never run out of what they need.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05F907-B1B1-DF25-D5C0-493DEAF2642A}"/>
              </a:ext>
            </a:extLst>
          </p:cNvPr>
          <p:cNvSpPr txBox="1"/>
          <p:nvPr/>
        </p:nvSpPr>
        <p:spPr>
          <a:xfrm>
            <a:off x="1046480" y="640080"/>
            <a:ext cx="5262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>
                <a:latin typeface="Franklin Gothic Medium" panose="020B0603020102020204" pitchFamily="34" charset="0"/>
              </a:rPr>
              <a:t>Introduction</a:t>
            </a:r>
            <a:endParaRPr lang="en-IN" sz="4000" i="1" dirty="0">
              <a:latin typeface="Franklin Gothic Medium" panose="020B06030201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7DC5C4-571D-F683-E6D7-C070E6E28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31751"/>
            <a:ext cx="865107" cy="7790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ACDAD42-35D2-40D1-632E-6F5F38FBF3AB}"/>
              </a:ext>
            </a:extLst>
          </p:cNvPr>
          <p:cNvSpPr txBox="1"/>
          <p:nvPr/>
        </p:nvSpPr>
        <p:spPr>
          <a:xfrm>
            <a:off x="2084070" y="3631751"/>
            <a:ext cx="9316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primary goal of this project is to provide customers with a hassle-free way to receive food products through various subscription plans.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0DF72F6-4BFF-93B7-595C-BF315F2EA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1570059"/>
            <a:ext cx="1280160" cy="11637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B2ED54D-3535-56BD-FD99-6FF8C4DB2D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12" y="5118999"/>
            <a:ext cx="940095" cy="92620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2C340B5-4D8C-A962-8C9E-2CD48269DBA2}"/>
              </a:ext>
            </a:extLst>
          </p:cNvPr>
          <p:cNvSpPr txBox="1"/>
          <p:nvPr/>
        </p:nvSpPr>
        <p:spPr>
          <a:xfrm>
            <a:off x="2448560" y="5273040"/>
            <a:ext cx="646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 details about prgt scope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4654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36ACE-AFC4-7090-4448-5D070A6ED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32708"/>
            <a:ext cx="10131425" cy="1456267"/>
          </a:xfrm>
        </p:spPr>
        <p:txBody>
          <a:bodyPr/>
          <a:lstStyle/>
          <a:p>
            <a:r>
              <a:rPr lang="en-US" i="1" dirty="0">
                <a:latin typeface="Franklin Gothic Medium" panose="020B0603020102020204" pitchFamily="34" charset="0"/>
              </a:rPr>
              <a:t>Features</a:t>
            </a:r>
            <a:endParaRPr lang="en-IN" i="1" dirty="0">
              <a:latin typeface="Franklin Gothic Medium" panose="020B06030201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8587A02-3136-AFBF-09B3-1A090C2382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5801" y="1235118"/>
            <a:ext cx="10734039" cy="5463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just" defTabSz="914400" rtl="0" eaLnBrk="0" fontAlgn="base" latinLnBrk="0" hangingPunct="0">
              <a:spcBef>
                <a:spcPct val="0"/>
              </a:spcBef>
              <a:spcAft>
                <a:spcPts val="20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Subscription Plans: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Customers can choose from various subscription plans that offer discounts compared to one-time purchases.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Flexibility to customize delivery schedules according to their needs.</a:t>
            </a:r>
          </a:p>
          <a:p>
            <a:pPr marL="0" indent="0"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Wide Range of Food Products: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Access to a diverse selection of food products, including organic fruits, vegetables, snacks, and ready-to-eat meals.</a:t>
            </a:r>
          </a:p>
          <a:p>
            <a:pPr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Detailed product information and images available for each item.</a:t>
            </a:r>
          </a:p>
          <a:p>
            <a:pPr marL="0" indent="0"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spcBef>
                <a:spcPct val="0"/>
              </a:spcBef>
              <a:spcAft>
                <a:spcPts val="20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Manage Orders and Subscriptions: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Customers can easily manage their subscriptions, view their order history, and make changes to their plans as needed.</a:t>
            </a:r>
          </a:p>
          <a:p>
            <a:pPr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Option to pause, modify, or cancel subscriptions at any time.</a:t>
            </a:r>
          </a:p>
          <a:p>
            <a:pPr marL="0" indent="0"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spcBef>
                <a:spcPct val="0"/>
              </a:spcBef>
              <a:spcAft>
                <a:spcPts val="20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Interface: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Intuitive and easy-to-navigate interface for browsing products, subscribing, and managing accounts.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0" fontAlgn="base" hangingPunct="0">
              <a:spcBef>
                <a:spcPct val="0"/>
              </a:spcBef>
              <a:spcAft>
                <a:spcPts val="20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Secure payment processing for seamless transactions.</a:t>
            </a: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ts val="20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D83232-9576-EEBA-2CCE-BC7312246D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51" t="30964" r="70833" b="27702"/>
          <a:stretch/>
        </p:blipFill>
        <p:spPr>
          <a:xfrm>
            <a:off x="10750867" y="19677"/>
            <a:ext cx="1441133" cy="168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431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F4FBB-E9C8-C3EA-1CE0-A2E164063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Technologies Used: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492E2-A8B7-C809-1314-0DE4056DA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HTML, CSS, JS, Java, SQL,</a:t>
            </a:r>
          </a:p>
          <a:p>
            <a:r>
              <a:rPr lang="en-IN" dirty="0"/>
              <a:t>Java</a:t>
            </a:r>
          </a:p>
          <a:p>
            <a:r>
              <a:rPr lang="en-IN" dirty="0"/>
              <a:t> Design Patterns, SOLID Principles).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97EE95-5E8B-43B8-7FFD-97D99C86D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393" t="28095" r="21964" b="48095"/>
          <a:stretch/>
        </p:blipFill>
        <p:spPr>
          <a:xfrm>
            <a:off x="9231084" y="1578427"/>
            <a:ext cx="1785257" cy="163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288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7000"/>
            <a:lum/>
          </a:blip>
          <a:srcRect/>
          <a:stretch>
            <a:fillRect t="-19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5D07F-F402-C8FC-E186-6FB09A8A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latin typeface="Franklin Gothic Demi Cond" panose="020B0706030402020204" pitchFamily="34" charset="0"/>
              </a:rPr>
              <a:t>Learnings</a:t>
            </a:r>
            <a:br>
              <a:rPr lang="en-US" b="1" i="1" dirty="0">
                <a:latin typeface="Franklin Gothic Demi Cond" panose="020B0706030402020204" pitchFamily="34" charset="0"/>
              </a:rPr>
            </a:br>
            <a:endParaRPr lang="en-IN" i="1" dirty="0">
              <a:latin typeface="Franklin Gothic Demi Cond" panose="020B07060304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30C44-0CA4-4595-E729-EDC5AB3EA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058" y="1604433"/>
            <a:ext cx="10131425" cy="3649133"/>
          </a:xfrm>
          <a:noFill/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Technologies:</a:t>
            </a:r>
            <a:r>
              <a:rPr lang="en-US" dirty="0"/>
              <a:t> Summarize what you learned about HTML, CSS, JS, Java,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Design &amp; Principles:</a:t>
            </a:r>
            <a:r>
              <a:rPr lang="en-US" dirty="0"/>
              <a:t> Discuss the importance of design patterns and SOLID principles.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Teamwork:</a:t>
            </a:r>
            <a:r>
              <a:rPr lang="en-US" dirty="0"/>
              <a:t> Reflect on the experience of working as a team.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9474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0D77-E569-4B52-35BC-3C49F070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Franklin Gothic Demi Cond" panose="020B0706030402020204" pitchFamily="34" charset="0"/>
              </a:rPr>
              <a:t>results</a:t>
            </a:r>
            <a:endParaRPr lang="en-IN" i="1" dirty="0">
              <a:latin typeface="Franklin Gothic Demi Cond" panose="020B07060304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CAA4D-0061-A4CE-7C2D-4F6768970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Screenshots of website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6231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88BD-604B-57D0-A099-3660D1F3D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B8083-BFA5-E5A2-EA89-659E77D6A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3703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826D8A-4BEE-7E11-3C5B-3F4901D51E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35" t="29637" r="41875" b="31824"/>
          <a:stretch/>
        </p:blipFill>
        <p:spPr>
          <a:xfrm>
            <a:off x="522514" y="544020"/>
            <a:ext cx="11234057" cy="647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224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58</TotalTime>
  <Words>326</Words>
  <Application>Microsoft Office PowerPoint</Application>
  <PresentationFormat>Widescreen</PresentationFormat>
  <Paragraphs>45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Algerian</vt:lpstr>
      <vt:lpstr>Arial</vt:lpstr>
      <vt:lpstr>Bahnschrift Light SemiCondensed</vt:lpstr>
      <vt:lpstr>Calibri</vt:lpstr>
      <vt:lpstr>Calibri Light</vt:lpstr>
      <vt:lpstr>Courier New</vt:lpstr>
      <vt:lpstr>Franklin Gothic Demi Cond</vt:lpstr>
      <vt:lpstr>Franklin Gothic Medium</vt:lpstr>
      <vt:lpstr>Times New Roman</vt:lpstr>
      <vt:lpstr>Wingdings</vt:lpstr>
      <vt:lpstr>Celestial</vt:lpstr>
      <vt:lpstr>Subscription-Based  E-Commerce Web Application</vt:lpstr>
      <vt:lpstr>Team members</vt:lpstr>
      <vt:lpstr>PowerPoint Presentation</vt:lpstr>
      <vt:lpstr>Features</vt:lpstr>
      <vt:lpstr>Technologies Used:</vt:lpstr>
      <vt:lpstr>Learnings </vt:lpstr>
      <vt:lpstr>results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Subscription-Based  E-Commerce Web Application</dc:title>
  <dc:creator>Shruthi Jha</dc:creator>
  <cp:lastModifiedBy>Shruthi Jha</cp:lastModifiedBy>
  <cp:revision>2</cp:revision>
  <dcterms:created xsi:type="dcterms:W3CDTF">2024-08-25T13:34:03Z</dcterms:created>
  <dcterms:modified xsi:type="dcterms:W3CDTF">2024-08-25T14:35:50Z</dcterms:modified>
</cp:coreProperties>
</file>

<file path=docProps/thumbnail.jpeg>
</file>